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256" r:id="rId2"/>
    <p:sldId id="257" r:id="rId3"/>
    <p:sldId id="373" r:id="rId4"/>
    <p:sldId id="372" r:id="rId5"/>
    <p:sldId id="371" r:id="rId6"/>
    <p:sldId id="370" r:id="rId7"/>
    <p:sldId id="374" r:id="rId8"/>
    <p:sldId id="369" r:id="rId9"/>
    <p:sldId id="368" r:id="rId10"/>
    <p:sldId id="367" r:id="rId11"/>
    <p:sldId id="366" r:id="rId12"/>
    <p:sldId id="380" r:id="rId13"/>
    <p:sldId id="310" r:id="rId14"/>
    <p:sldId id="379" r:id="rId15"/>
    <p:sldId id="384" r:id="rId16"/>
    <p:sldId id="378" r:id="rId17"/>
    <p:sldId id="383" r:id="rId18"/>
    <p:sldId id="382" r:id="rId19"/>
    <p:sldId id="405" r:id="rId20"/>
    <p:sldId id="407" r:id="rId21"/>
    <p:sldId id="408" r:id="rId22"/>
    <p:sldId id="381" r:id="rId23"/>
    <p:sldId id="377" r:id="rId24"/>
    <p:sldId id="376" r:id="rId25"/>
    <p:sldId id="375" r:id="rId26"/>
    <p:sldId id="317" r:id="rId27"/>
    <p:sldId id="396" r:id="rId28"/>
    <p:sldId id="395" r:id="rId29"/>
    <p:sldId id="394" r:id="rId30"/>
    <p:sldId id="393" r:id="rId31"/>
    <p:sldId id="392" r:id="rId32"/>
    <p:sldId id="400" r:id="rId33"/>
    <p:sldId id="399" r:id="rId34"/>
    <p:sldId id="398" r:id="rId35"/>
    <p:sldId id="397" r:id="rId36"/>
    <p:sldId id="391" r:id="rId37"/>
    <p:sldId id="390" r:id="rId38"/>
    <p:sldId id="389" r:id="rId39"/>
    <p:sldId id="388" r:id="rId40"/>
    <p:sldId id="386" r:id="rId41"/>
    <p:sldId id="387" r:id="rId42"/>
    <p:sldId id="385" r:id="rId43"/>
    <p:sldId id="404" r:id="rId44"/>
    <p:sldId id="403" r:id="rId45"/>
    <p:sldId id="402" r:id="rId46"/>
    <p:sldId id="409" r:id="rId47"/>
    <p:sldId id="410" r:id="rId48"/>
    <p:sldId id="411" r:id="rId49"/>
    <p:sldId id="412" r:id="rId50"/>
    <p:sldId id="413" r:id="rId51"/>
    <p:sldId id="406" r:id="rId52"/>
    <p:sldId id="309" r:id="rId5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Açık Stil 2 - Vurgu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75" d="100"/>
          <a:sy n="75" d="100"/>
        </p:scale>
        <p:origin x="-21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82C7E-5E92-4127-8FE9-5E08059A879E}" type="datetimeFigureOut">
              <a:rPr lang="tr-TR" smtClean="0"/>
              <a:t>17.3.2016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F742C-4D58-4D8C-9125-1141ABA6C7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43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F742C-4D58-4D8C-9125-1141ABA6C7C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575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0" y="3268345"/>
            <a:ext cx="9144000" cy="146304"/>
            <a:chOff x="0" y="3268345"/>
            <a:chExt cx="9144000" cy="14630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7924800" cy="1470025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868-FB77-464B-AF86-40ADED181B49}" type="datetime1">
              <a:rPr lang="tr-TR" smtClean="0"/>
              <a:t>17.3.2016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6910" y="6376243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, Dikey Meti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4220B-29C5-4169-BC4A-A04B7CBA26B1}" type="datetime1">
              <a:rPr lang="tr-TR" smtClean="0"/>
              <a:t>17.3.2016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  <a:prstGeom prst="rect">
            <a:avLst/>
          </a:prstGeo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1722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39712" y="6356350"/>
            <a:ext cx="1868424" cy="365125"/>
          </a:xfrm>
        </p:spPr>
        <p:txBody>
          <a:bodyPr/>
          <a:lstStyle/>
          <a:p>
            <a:fld id="{D479828A-87B8-4599-B633-8C23485C677C}" type="datetime1">
              <a:rPr lang="tr-TR" smtClean="0"/>
              <a:t>17.3.2016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 rot="5400000" flipH="1">
            <a:off x="3332988" y="3384804"/>
            <a:ext cx="6867144" cy="73152"/>
            <a:chOff x="0" y="3268345"/>
            <a:chExt cx="9144000" cy="14630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708920"/>
            <a:ext cx="8229600" cy="3834459"/>
          </a:xfrm>
        </p:spPr>
        <p:txBody>
          <a:bodyPr/>
          <a:lstStyle/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grpSp>
        <p:nvGrpSpPr>
          <p:cNvPr id="2" name="Group 13"/>
          <p:cNvGrpSpPr/>
          <p:nvPr/>
        </p:nvGrpSpPr>
        <p:grpSpPr>
          <a:xfrm>
            <a:off x="-17417" y="1052896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1143000"/>
          </a:xfrm>
        </p:spPr>
        <p:txBody>
          <a:bodyPr/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E7FE-940D-4F02-A8C3-D326EAA2E805}" type="datetime1">
              <a:rPr lang="tr-TR" smtClean="0"/>
              <a:t>17.3.2016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2" y="4406900"/>
            <a:ext cx="78272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2667000"/>
            <a:ext cx="7827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30F7-844A-426D-8966-109F962BB835}" type="datetime1">
              <a:rPr lang="tr-TR" smtClean="0"/>
              <a:t>17.3.2016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12"/>
          <p:cNvGrpSpPr/>
          <p:nvPr/>
        </p:nvGrpSpPr>
        <p:grpSpPr>
          <a:xfrm flipH="1">
            <a:off x="0" y="4228465"/>
            <a:ext cx="9144000" cy="146304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C5148-7E91-4A8D-88E0-3ACEDFEE4222}" type="datetime1">
              <a:rPr lang="tr-TR" smtClean="0"/>
              <a:t>17.3.2016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4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71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71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A994-D721-4446-BBA9-B896C788F91B}" type="datetime1">
              <a:rPr lang="tr-TR" smtClean="0"/>
              <a:t>17.3.2016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6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6D4C-E8C0-4BDB-9E48-B673BC105804}" type="datetime1">
              <a:rPr lang="tr-TR" smtClean="0"/>
              <a:t>17.3.2016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2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3C7A7-D1CF-4945-AAF6-D09A8416359C}" type="datetime1">
              <a:rPr lang="tr-TR" smtClean="0"/>
              <a:t>17.3.2016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5" name="Group 10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793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5111750" cy="4754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371600"/>
            <a:ext cx="3008313" cy="4754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9CAD-C29C-4EA2-8028-2E93204791CC}" type="datetime1">
              <a:rPr lang="tr-TR" smtClean="0"/>
              <a:t>17.3.2016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8" name="Group 13"/>
          <p:cNvGrpSpPr/>
          <p:nvPr/>
        </p:nvGrpSpPr>
        <p:grpSpPr>
          <a:xfrm flipH="1">
            <a:off x="0" y="1143000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801368" y="685800"/>
            <a:ext cx="5495544" cy="3886200"/>
          </a:xfrm>
          <a:solidFill>
            <a:schemeClr val="accent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/>
          </a:scene3d>
          <a:sp3d contourW="12700" prstMaterial="softEdge">
            <a:bevelT prst="cross"/>
            <a:contourClr>
              <a:srgbClr val="FFFFFF"/>
            </a:contourClr>
          </a:sp3d>
        </p:spPr>
        <p:txBody>
          <a:bodyPr/>
          <a:lstStyle/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FCF54-B6FE-4DE5-9469-72D960395B11}" type="datetime1">
              <a:rPr lang="tr-TR" smtClean="0"/>
              <a:t>17.3.2016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3" name="Group 15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26" y="0"/>
            <a:ext cx="9144000" cy="6286520"/>
          </a:xfrm>
          <a:prstGeom prst="rect">
            <a:avLst/>
          </a:prstGeom>
          <a:gradFill flip="none" rotWithShape="1">
            <a:gsLst>
              <a:gs pos="1000">
                <a:schemeClr val="bg2">
                  <a:alpha val="0"/>
                </a:schemeClr>
              </a:gs>
              <a:gs pos="100000">
                <a:schemeClr val="bg1">
                  <a:alpha val="92000"/>
                </a:scheme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453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43275F88-878A-48EE-BA66-D1457732FB79}" type="datetime1">
              <a:rPr lang="tr-TR" smtClean="0"/>
              <a:t>17.3.2016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024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pic>
        <p:nvPicPr>
          <p:cNvPr id="9" name="Resim 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" y="0"/>
            <a:ext cx="14954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noFill/>
          </a:ln>
          <a:solidFill>
            <a:srgbClr val="FFFFFF"/>
          </a:solidFill>
          <a:effectLst>
            <a:glow rad="101600">
              <a:schemeClr val="tx2"/>
            </a:glo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 2" pitchFamily="18" charset="2"/>
        <a:buChar char="¥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60000"/>
        <a:buFont typeface="Wingdings 2" pitchFamily="18" charset="2"/>
        <a:buChar char="¥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5"/>
        </a:buClr>
        <a:buSzPct val="57000"/>
        <a:buFont typeface="Wingdings 2" pitchFamily="18" charset="2"/>
        <a:buChar char="¥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6"/>
        </a:buClr>
        <a:buSzPct val="55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SzPct val="50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31640" y="332656"/>
            <a:ext cx="6480720" cy="3888432"/>
          </a:xfrm>
        </p:spPr>
        <p:txBody>
          <a:bodyPr>
            <a:normAutofit/>
          </a:bodyPr>
          <a:lstStyle/>
          <a:p>
            <a:r>
              <a:rPr lang="tr-TR" sz="3600" dirty="0"/>
              <a:t>BLM206 </a:t>
            </a:r>
            <a:r>
              <a:rPr lang="sv-SE" sz="3600" dirty="0"/>
              <a:t> Microprocessor Systems</a:t>
            </a:r>
            <a:r>
              <a:rPr lang="tr-TR" sz="3600" dirty="0"/>
              <a:t> - </a:t>
            </a:r>
            <a:br>
              <a:rPr lang="tr-TR" sz="3600" dirty="0"/>
            </a:br>
            <a:r>
              <a:rPr lang="tr-TR" sz="3600" dirty="0"/>
              <a:t>Mikroişlemci Sistemleri</a:t>
            </a:r>
            <a:r>
              <a:rPr lang="tr-TR" dirty="0"/>
              <a:t/>
            </a:r>
            <a:br>
              <a:rPr lang="tr-TR" dirty="0"/>
            </a:br>
            <a:r>
              <a:rPr lang="tr-TR" sz="2800" dirty="0"/>
              <a:t>Hafta 6</a:t>
            </a:r>
            <a:r>
              <a:rPr lang="tr-TR" sz="2800" dirty="0" smtClean="0"/>
              <a:t>:  </a:t>
            </a:r>
            <a:r>
              <a:rPr lang="tr-TR" sz="2800" dirty="0" err="1" smtClean="0"/>
              <a:t>Flow</a:t>
            </a:r>
            <a:r>
              <a:rPr lang="tr-TR" sz="2800" dirty="0" smtClean="0"/>
              <a:t> </a:t>
            </a:r>
            <a:r>
              <a:rPr lang="tr-TR" sz="2800" dirty="0" err="1" smtClean="0"/>
              <a:t>Control,Branch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Compare</a:t>
            </a:r>
            <a:r>
              <a:rPr lang="tr-TR" sz="2800" dirty="0"/>
              <a:t> </a:t>
            </a:r>
            <a:r>
              <a:rPr lang="tr-TR" sz="2800" dirty="0" err="1" smtClean="0"/>
              <a:t>Inst</a:t>
            </a:r>
            <a:r>
              <a:rPr lang="tr-TR" sz="2800" dirty="0" smtClean="0"/>
              <a:t>.</a:t>
            </a:r>
            <a:r>
              <a:rPr lang="tr-TR" sz="2800" dirty="0">
                <a:effectLst/>
              </a:rPr>
              <a:t/>
            </a:r>
            <a:br>
              <a:rPr lang="tr-TR" sz="2800" dirty="0">
                <a:effectLst/>
              </a:rPr>
            </a:br>
            <a:r>
              <a:rPr lang="tr-TR" sz="2800" dirty="0">
                <a:effectLst/>
              </a:rPr>
              <a:t/>
            </a:r>
            <a:br>
              <a:rPr lang="tr-TR" sz="2800" dirty="0">
                <a:effectLst/>
              </a:rPr>
            </a:b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800800" cy="2300064"/>
          </a:xfrm>
        </p:spPr>
        <p:txBody>
          <a:bodyPr>
            <a:normAutofit lnSpcReduction="10000"/>
          </a:bodyPr>
          <a:lstStyle/>
          <a:p>
            <a:r>
              <a:rPr lang="tr-TR" sz="4400" b="1" dirty="0" smtClean="0">
                <a:solidFill>
                  <a:schemeClr val="tx2"/>
                </a:solidFill>
              </a:rPr>
              <a:t>Bilgisayar - Biyomedikal Mühendisliği Bölümü </a:t>
            </a:r>
          </a:p>
          <a:p>
            <a:r>
              <a:rPr lang="tr-TR" dirty="0" err="1" smtClean="0"/>
              <a:t>Öğr</a:t>
            </a:r>
            <a:r>
              <a:rPr lang="tr-TR" dirty="0" smtClean="0"/>
              <a:t>. Gör. Musa AYDIN </a:t>
            </a:r>
          </a:p>
          <a:p>
            <a:r>
              <a:rPr lang="tr-TR" dirty="0" smtClean="0"/>
              <a:t>2015 – 2016 (Bahar)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302176B-0E47-46AC-8F43-DAB4B8A37D06}" type="slidenum">
              <a:rPr lang="tr-TR" smtClean="0"/>
              <a:pPr algn="ctr"/>
              <a:t>1</a:t>
            </a:fld>
            <a:endParaRPr lang="tr-TR" dirty="0"/>
          </a:p>
        </p:txBody>
      </p:sp>
      <p:pic>
        <p:nvPicPr>
          <p:cNvPr id="1026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583636" y="23416"/>
            <a:ext cx="1524195" cy="10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A0D-90E4-440F-97F3-36EB2B8D5ED4}" type="datetime1">
              <a:rPr lang="tr-TR" smtClean="0"/>
              <a:t>17.3.2016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031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9E92E-7B70-41EF-88DA-8D131319DC77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8" y="1168400"/>
            <a:ext cx="6918824" cy="516429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5918625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94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3246-967A-4D9B-ADDF-E9E703A7BEE8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162525"/>
            <a:ext cx="6959600" cy="5175942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506499" y="5930455"/>
            <a:ext cx="36903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77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AF87-A25F-4E7A-B0F2-E44891CF2EF7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196752"/>
            <a:ext cx="6985000" cy="5196974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317300" y="5919522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940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BF97-05C4-4C14-AA9C-5872E17B5BBE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1" y="1196752"/>
            <a:ext cx="6781798" cy="5055818"/>
          </a:xfrm>
          <a:prstGeom prst="rect">
            <a:avLst/>
          </a:prstGeom>
        </p:spPr>
      </p:pic>
      <p:sp>
        <p:nvSpPr>
          <p:cNvPr id="12" name="Yuvarlatılmış Dikdörtgen 11"/>
          <p:cNvSpPr/>
          <p:nvPr/>
        </p:nvSpPr>
        <p:spPr>
          <a:xfrm>
            <a:off x="6012160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Yuvarlatılmış Dikdörtgen 12"/>
          <p:cNvSpPr/>
          <p:nvPr/>
        </p:nvSpPr>
        <p:spPr>
          <a:xfrm>
            <a:off x="7174408" y="5828274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91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D886-2112-49DC-8E26-4891CEA24C19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1" y="1124744"/>
            <a:ext cx="6934198" cy="5181964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12160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64288" y="5832504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697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E10A-66F8-42F7-A8AD-51A916B995DD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1196752"/>
            <a:ext cx="7010398" cy="521372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5957516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47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1FBD-DEF1-4E27-A0B9-1C5730CF7897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159290"/>
            <a:ext cx="6985000" cy="5222038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6044557"/>
            <a:ext cx="648072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636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D67-A661-4810-9ABE-6283E2BB6890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124744"/>
            <a:ext cx="7112000" cy="5291666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156176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308304" y="5942206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2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D017-85EB-4CEA-BDDB-0B4FDEB61685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171892"/>
            <a:ext cx="6985000" cy="5209436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5907124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577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B30E-7DC3-4E8A-AE53-A4BFA01A4ED1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17920"/>
            <a:ext cx="5760640" cy="4963408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160435"/>
            <a:ext cx="16573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D8B6-6568-455D-9605-407D8978D2B0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1" y="1276410"/>
            <a:ext cx="6756398" cy="5032910"/>
          </a:xfrm>
          <a:prstGeom prst="rect">
            <a:avLst/>
          </a:prstGeom>
        </p:spPr>
      </p:pic>
      <p:sp>
        <p:nvSpPr>
          <p:cNvPr id="12" name="Yuvarlatılmış Dikdörtgen 11"/>
          <p:cNvSpPr/>
          <p:nvPr/>
        </p:nvSpPr>
        <p:spPr>
          <a:xfrm>
            <a:off x="6012160" y="134076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Yuvarlatılmış Dikdörtgen 12"/>
          <p:cNvSpPr/>
          <p:nvPr/>
        </p:nvSpPr>
        <p:spPr>
          <a:xfrm>
            <a:off x="7164288" y="5888114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63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B30E-7DC3-4E8A-AE53-A4BFA01A4ED1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1026" name="Picture 2" descr="C:\Users\rivendell\Desktop\FSM\- Microprocessors\2015-2016 bahar\chapters\Ekran Alıntısı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24" y="1368896"/>
            <a:ext cx="7578954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B30E-7DC3-4E8A-AE53-A4BFA01A4ED1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2050" name="Picture 2" descr="C:\Users\rivendell\Desktop\FSM\- Microprocessors\2015-2016 bahar\chapters\Ekran Alıntısı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311746"/>
            <a:ext cx="68770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3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0F84-9186-4D51-B089-FDF219A0EAF6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196752"/>
            <a:ext cx="6857998" cy="5096386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12160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32116" y="5818934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61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4120-7EA7-41FA-B2E8-11E8BF30D274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207306"/>
            <a:ext cx="6959600" cy="5174022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310916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78724" y="5864599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15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6E5F-834B-4FE0-B910-FD21D7EB6A40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1" y="1124744"/>
            <a:ext cx="6934198" cy="5173658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5794426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060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E742-BF07-481C-8647-7813A1BBB873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194928"/>
            <a:ext cx="6959600" cy="51864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5899566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684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2C46-E3F1-4298-833A-C744E87B2ADB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205352"/>
            <a:ext cx="6832600" cy="5103968"/>
          </a:xfrm>
          <a:prstGeom prst="rect">
            <a:avLst/>
          </a:prstGeom>
        </p:spPr>
      </p:pic>
      <p:sp>
        <p:nvSpPr>
          <p:cNvPr id="11" name="Yuvarlatılmış Dikdörtgen 10"/>
          <p:cNvSpPr/>
          <p:nvPr/>
        </p:nvSpPr>
        <p:spPr>
          <a:xfrm>
            <a:off x="6012160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Yuvarlatılmış Dikdörtgen 11"/>
          <p:cNvSpPr/>
          <p:nvPr/>
        </p:nvSpPr>
        <p:spPr>
          <a:xfrm>
            <a:off x="7164288" y="5900568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19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9D0C-5C1D-45B9-B40E-69DACF80E9E2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1" y="1124744"/>
            <a:ext cx="7061198" cy="524739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156176" y="1196752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5292" y="5979132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7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00DA-6D34-4CE5-825D-AA244FB9773B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1" y="1237220"/>
            <a:ext cx="6781798" cy="50721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12160" y="1310916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64288" y="5906940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31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DA43D-5C10-4D45-B242-9166894C1EE6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52948"/>
            <a:ext cx="7010400" cy="522838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6093296"/>
            <a:ext cx="648072" cy="131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6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DDF9-562E-4971-9E5A-2A37D9143788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1" y="1268760"/>
            <a:ext cx="6730998" cy="5009868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12160" y="1310916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64288" y="5804424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47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BC5D-F081-4B09-921E-19242B29B6C6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1" y="1124744"/>
            <a:ext cx="7035798" cy="5249594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5897887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064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F214C-DC3D-4733-A80A-320A6FEC6905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1" y="1196752"/>
            <a:ext cx="6883398" cy="5123298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12160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70216" y="5840838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202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F4EA-919D-4183-BB26-684E94D3ADE4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1" y="1196752"/>
            <a:ext cx="6908798" cy="5162982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12160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64288" y="5898654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1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C98E-9A15-4981-9B03-96C611796C6A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328514"/>
            <a:ext cx="72961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4392-AF8F-4FF1-B30F-C26122A8B5C2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99668"/>
            <a:ext cx="7061200" cy="5253668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156176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465651" y="5979132"/>
            <a:ext cx="490725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06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9AAA7-159C-4FD3-A8A8-C38BA7C3B25F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96752"/>
            <a:ext cx="7061200" cy="5240866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5963414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66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9659-FBE4-4F4C-8F04-7E466DB211BE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1" y="1196752"/>
            <a:ext cx="6781798" cy="5043708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12160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64288" y="5771016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35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ED2-E1B1-4694-AA60-EC1F948BA977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50144"/>
            <a:ext cx="7010400" cy="5249414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156176" y="1310916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5292" y="6093296"/>
            <a:ext cx="648072" cy="2630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36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D8D77-5985-4DD1-80D0-4401D28B1178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73" y="1206694"/>
            <a:ext cx="6946654" cy="5174634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113451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02567" y="6044135"/>
            <a:ext cx="648072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9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C17E-B834-4D29-A0E6-B0E4F205D4A3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84" y="1223124"/>
            <a:ext cx="6910832" cy="5158204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145700" y="1292486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6016202"/>
            <a:ext cx="648072" cy="3229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83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0D9D-4F09-4680-A071-59D1ED68593B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1" y="1196752"/>
            <a:ext cx="6984998" cy="523249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156176" y="1310916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524328" y="6093296"/>
            <a:ext cx="432048" cy="2630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394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FFBF5-342C-4130-ABBF-8DDF231B1496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22" y="1700808"/>
            <a:ext cx="7912756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C210D-3C89-41A0-A889-6F10859C2B71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124744"/>
            <a:ext cx="7035800" cy="5255860"/>
          </a:xfrm>
          <a:prstGeom prst="rect">
            <a:avLst/>
          </a:prstGeom>
        </p:spPr>
      </p:pic>
      <p:sp>
        <p:nvSpPr>
          <p:cNvPr id="10" name="Yuvarlatılmış Dikdörtgen 9"/>
          <p:cNvSpPr/>
          <p:nvPr/>
        </p:nvSpPr>
        <p:spPr>
          <a:xfrm>
            <a:off x="6228184" y="1196752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Yuvarlatılmış Dikdörtgen 10"/>
          <p:cNvSpPr/>
          <p:nvPr/>
        </p:nvSpPr>
        <p:spPr>
          <a:xfrm>
            <a:off x="7317300" y="5906400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13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F2AD-385D-4EBF-80D0-17AB79E09140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196174"/>
            <a:ext cx="6883400" cy="5113146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42434" y="128941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94562" y="5866238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550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DCD7-AC5B-4E07-9CD8-0AE848BF44A8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76440"/>
            <a:ext cx="7086600" cy="5276896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228184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317300" y="6021288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95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8A60-81E6-4279-9FB5-F7203411B702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1178604"/>
            <a:ext cx="7086598" cy="5274732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156176" y="1238908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5292" y="6021288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489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EB25F-24AD-40BB-93FE-242F62AA7433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1121886"/>
            <a:ext cx="7162798" cy="533145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228184" y="1196752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Yuvarlatılmış Dikdörtgen 10"/>
          <p:cNvSpPr/>
          <p:nvPr/>
        </p:nvSpPr>
        <p:spPr>
          <a:xfrm>
            <a:off x="7317300" y="5979132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55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EB25F-24AD-40BB-93FE-242F62AA7433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271364"/>
            <a:ext cx="653415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1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EB25F-24AD-40BB-93FE-242F62AA7433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419572"/>
            <a:ext cx="648652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7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EB25F-24AD-40BB-93FE-242F62AA7433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414239"/>
            <a:ext cx="629602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7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EB25F-24AD-40BB-93FE-242F62AA7433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347564"/>
            <a:ext cx="648652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7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752E-032A-4797-AC00-EF598F1A2691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209508"/>
            <a:ext cx="6832600" cy="5099812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12160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46046" y="5989789"/>
            <a:ext cx="648072" cy="2583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12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EB25F-24AD-40BB-93FE-242F62AA7433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370806"/>
            <a:ext cx="64960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7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*</a:t>
            </a:r>
            <a:r>
              <a:rPr lang="en-US" dirty="0" smtClean="0"/>
              <a:t>Arm </a:t>
            </a:r>
            <a:r>
              <a:rPr lang="en-US" dirty="0"/>
              <a:t>Assembly Language Fundamentals </a:t>
            </a:r>
            <a:r>
              <a:rPr lang="tr-TR" dirty="0"/>
              <a:t>a</a:t>
            </a:r>
            <a:r>
              <a:rPr lang="en-US" dirty="0" err="1"/>
              <a:t>nd</a:t>
            </a:r>
            <a:r>
              <a:rPr lang="en-US" dirty="0"/>
              <a:t> </a:t>
            </a:r>
            <a:r>
              <a:rPr lang="tr-TR" dirty="0" smtClean="0"/>
              <a:t>  </a:t>
            </a:r>
            <a:r>
              <a:rPr lang="en-US" dirty="0" smtClean="0"/>
              <a:t>Techniques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*https://www.scss.tcd.ie (Dr. John </a:t>
            </a:r>
            <a:r>
              <a:rPr lang="tr-TR" dirty="0" err="1" smtClean="0"/>
              <a:t>Waldron</a:t>
            </a:r>
            <a:r>
              <a:rPr lang="tr-TR" dirty="0" smtClean="0"/>
              <a:t>)</a:t>
            </a:r>
            <a:endParaRPr lang="tr-TR" dirty="0"/>
          </a:p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dirty="0" smtClean="0"/>
              <a:t>Kaynaklar</a:t>
            </a:r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59A0-0CD4-440D-9E2C-B43EF4B6473A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9" name="Yuvarlatılmış Dikdörtgen 8"/>
          <p:cNvSpPr/>
          <p:nvPr/>
        </p:nvSpPr>
        <p:spPr>
          <a:xfrm>
            <a:off x="6228184" y="1196752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Yuvarlatılmış Dikdörtgen 10"/>
          <p:cNvSpPr/>
          <p:nvPr/>
        </p:nvSpPr>
        <p:spPr>
          <a:xfrm>
            <a:off x="7317300" y="5979132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41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Sorular 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E9CD-5308-46EC-B603-896D20909CA6}" type="datetime1">
              <a:rPr lang="tr-TR" smtClean="0"/>
              <a:t>17.3.2016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52</a:t>
            </a:fld>
            <a:endParaRPr lang="tr-TR"/>
          </a:p>
        </p:txBody>
      </p:sp>
      <p:pic>
        <p:nvPicPr>
          <p:cNvPr id="12290" name="Picture 2" descr="http://en.hdyo.org/assets/ask-question-1-ff9bc6fa5eaa0d7667ae7a5a4c61330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14" y="2332493"/>
            <a:ext cx="4901292" cy="37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AE79F-54E1-4571-8DDD-F61668CCF0EE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193375"/>
            <a:ext cx="6985000" cy="52032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36296" y="5938715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528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5909B-2BD7-47DB-B3B4-57E813EA0B3D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39" y="1229948"/>
            <a:ext cx="6973922" cy="515138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310916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29037" y="5996234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70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359-C702-411E-B5C9-784B4934AF37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194928"/>
            <a:ext cx="6959600" cy="51864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084168" y="1310916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20835" y="5994222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623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C1AE-D914-4879-9662-3C5BA8F7B3E4}" type="datetime1">
              <a:rPr lang="tr-TR" smtClean="0"/>
              <a:t>17.3.2016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- 2016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12" y="1194194"/>
            <a:ext cx="6971776" cy="5187134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6156176" y="1268760"/>
            <a:ext cx="180020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308304" y="5868912"/>
            <a:ext cx="648072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79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untain">
  <a:themeElements>
    <a:clrScheme name="Mountain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Mountain">
      <a:maj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HY 헤드라인 M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untain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50000">
              <a:schemeClr val="phClr">
                <a:tint val="2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4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68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40000"/>
                <a:shade val="100000"/>
                <a:hueMod val="100000"/>
                <a:sat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b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EBE9ED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glow" dir="b"/>
          </a:scene3d>
          <a:sp3d contourW="6350" prstMaterial="softEdge">
            <a:bevelT w="25400" h="25400"/>
            <a:contourClr>
              <a:schemeClr val="phClr">
                <a:tint val="9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reflection blurRad="12700" stA="40000" endPos="40000" dist="25400" dir="5400000" sy="-100000" rotWithShape="0"/>
          </a:effectLst>
          <a:scene3d>
            <a:camera prst="perspectiveFront"/>
            <a:lightRig rig="glow" dir="b"/>
          </a:scene3d>
          <a:sp3d contourW="6350" prstMaterial="softEdge">
            <a:bevelT w="50800" h="25400"/>
            <a:contourClr>
              <a:schemeClr val="phClr">
                <a:tint val="100000"/>
                <a:shade val="8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95000"/>
                <a:satMod val="100000"/>
              </a:schemeClr>
            </a:gs>
            <a:gs pos="100000">
              <a:schemeClr val="phClr">
                <a:tint val="10000"/>
                <a:satMod val="300000"/>
              </a:schemeClr>
            </a:gs>
          </a:gsLst>
          <a:lin ang="13000000" scaled="0"/>
        </a:gradFill>
        <a:blipFill>
          <a:blip xmlns:r="http://schemas.openxmlformats.org/officeDocument/2006/relationships" r:embed="rId1">
            <a:duotone>
              <a:schemeClr val="phClr">
                <a:shade val="75000"/>
              </a:schemeClr>
              <a:schemeClr val="phClr">
                <a:tint val="55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2492</TotalTime>
  <Words>406</Words>
  <Application>Microsoft Office PowerPoint</Application>
  <PresentationFormat>Ekran Gösterisi (4:3)</PresentationFormat>
  <Paragraphs>175</Paragraphs>
  <Slides>52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52</vt:i4>
      </vt:variant>
    </vt:vector>
  </HeadingPairs>
  <TitlesOfParts>
    <vt:vector size="53" baseType="lpstr">
      <vt:lpstr>Mountain</vt:lpstr>
      <vt:lpstr>BLM206  Microprocessor Systems -  Mikroişlemci Sistemleri Hafta 6:  Flow Control,Branch and Compare Inst.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Kaynaklar</vt:lpstr>
      <vt:lpstr>Sorular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Öğrenci İşleri Sistemi Bologna Süreci</dc:title>
  <dc:creator>pc</dc:creator>
  <cp:lastModifiedBy>rivendell</cp:lastModifiedBy>
  <cp:revision>245</cp:revision>
  <dcterms:created xsi:type="dcterms:W3CDTF">2011-06-23T12:03:39Z</dcterms:created>
  <dcterms:modified xsi:type="dcterms:W3CDTF">2016-03-17T09:14:27Z</dcterms:modified>
</cp:coreProperties>
</file>